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3" r:id="rId2"/>
  </p:sldIdLst>
  <p:sldSz cx="9906000" cy="6858000" type="A4"/>
  <p:notesSz cx="9928225" cy="679767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D9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38" autoAdjust="0"/>
  </p:normalViewPr>
  <p:slideViewPr>
    <p:cSldViewPr>
      <p:cViewPr>
        <p:scale>
          <a:sx n="66" d="100"/>
          <a:sy n="66" d="100"/>
        </p:scale>
        <p:origin x="-2813" y="-107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622" y="-108"/>
      </p:cViewPr>
      <p:guideLst>
        <p:guide orient="horz" pos="2140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940" cy="340264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5622920" y="0"/>
            <a:ext cx="4302939" cy="340264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78EA9E73-177B-4357-9845-98241B5057C3}" type="datetimeFigureOut">
              <a:rPr lang="da-DK" smtClean="0"/>
              <a:pPr/>
              <a:t>26-02-2019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2" y="6456324"/>
            <a:ext cx="4302940" cy="34026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5622920" y="6456324"/>
            <a:ext cx="4302939" cy="34026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B50E04B2-CF11-4833-9E1A-BF607EEB97C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4690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93208AE4-3726-47FC-8A6A-6BC6CE9023E8}" type="datetimeFigureOut">
              <a:rPr lang="da-DK" smtClean="0"/>
              <a:pPr/>
              <a:t>26-02-2019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122613" y="509588"/>
            <a:ext cx="36830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0" tIns="46095" rIns="92190" bIns="46095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92823" y="3228897"/>
            <a:ext cx="7942580" cy="3058954"/>
          </a:xfrm>
          <a:prstGeom prst="rect">
            <a:avLst/>
          </a:prstGeom>
        </p:spPr>
        <p:txBody>
          <a:bodyPr vert="horz" lIns="92190" tIns="46095" rIns="92190" bIns="46095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1145E83A-E1A4-49B9-981A-A2E087C656C4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17558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4EB80-8755-49F1-8F8C-3E33B21F7027}" type="datetime1">
              <a:rPr lang="da-DK" smtClean="0"/>
              <a:pPr/>
              <a:t>26-02-2019</a:t>
            </a:fld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A761-7E92-437C-9A27-80E98956B51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309EF-FFAB-47BE-AB9B-785D95115051}" type="datetime1">
              <a:rPr lang="da-DK" smtClean="0"/>
              <a:pPr/>
              <a:t>26-02-2019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>Landsmødet 2012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A761-7E92-437C-9A27-80E98956B51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545D-53F6-473F-8938-8101DDB85B4C}" type="datetime1">
              <a:rPr lang="da-DK" smtClean="0"/>
              <a:pPr/>
              <a:t>26-02-2019</a:t>
            </a:fld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A761-7E92-437C-9A27-80E98956B51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FC92-A872-4C1A-A99B-800CE02C2BC4}" type="datetime1">
              <a:rPr lang="da-DK" smtClean="0"/>
              <a:pPr/>
              <a:t>26-02-2019</a:t>
            </a:fld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A761-7E92-437C-9A27-80E98956B51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36575" y="2204864"/>
            <a:ext cx="4056385" cy="33843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313040" y="2204864"/>
            <a:ext cx="4104457" cy="33843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52CD9-25B0-4B7C-8D73-288EC589B520}" type="datetime1">
              <a:rPr lang="da-DK" smtClean="0"/>
              <a:pPr/>
              <a:t>26-02-2019</a:t>
            </a:fld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A761-7E92-437C-9A27-80E98956B51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791408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1126-F675-4553-916A-87688F2BAF6F}" type="datetime1">
              <a:rPr lang="da-DK" smtClean="0"/>
              <a:pPr/>
              <a:t>26-02-2019</a:t>
            </a:fld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A761-7E92-437C-9A27-80E98956B51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CB2B-8CD3-4977-960F-7D79FF8AC1CE}" type="datetime1">
              <a:rPr lang="da-DK" smtClean="0"/>
              <a:pPr/>
              <a:t>26-02-2019</a:t>
            </a:fld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A761-7E92-437C-9A27-80E98956B51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12726-BD87-4CF7-A7E9-09DD47947F6E}" type="datetime1">
              <a:rPr lang="da-DK" smtClean="0"/>
              <a:pPr/>
              <a:t>26-02-2019</a:t>
            </a:fld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2A761-7E92-437C-9A27-80E98956B51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0" Type="http://schemas.openxmlformats.org/officeDocument/2006/relationships/hyperlink" Target="http://www.sind.dk/" TargetMode="Externa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boks 9"/>
          <p:cNvSpPr txBox="1"/>
          <p:nvPr/>
        </p:nvSpPr>
        <p:spPr>
          <a:xfrm>
            <a:off x="0" y="5805264"/>
            <a:ext cx="9906000" cy="1090800"/>
          </a:xfrm>
          <a:prstGeom prst="rect">
            <a:avLst/>
          </a:prstGeom>
          <a:solidFill>
            <a:srgbClr val="B3D9F2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95300" y="8842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95300" y="2132856"/>
            <a:ext cx="8915400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DEAAF-278B-4D29-AABB-D551504CF7B9}" type="datetime1">
              <a:rPr lang="da-DK" smtClean="0"/>
              <a:pPr/>
              <a:t>26-02-2019</a:t>
            </a:fld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2A761-7E92-437C-9A27-80E98956B51E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7410" name="Picture 2" descr="Forside | Sind.dk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55575" y="-136525"/>
            <a:ext cx="11113" cy="11112"/>
          </a:xfrm>
          <a:prstGeom prst="rect">
            <a:avLst/>
          </a:prstGeom>
          <a:noFill/>
        </p:spPr>
      </p:pic>
      <p:pic>
        <p:nvPicPr>
          <p:cNvPr id="17412" name="Picture 4" descr="Forside | Sind.dk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55575" y="-136525"/>
            <a:ext cx="11113" cy="11112"/>
          </a:xfrm>
          <a:prstGeom prst="rect">
            <a:avLst/>
          </a:prstGeom>
          <a:noFill/>
        </p:spPr>
      </p:pic>
      <p:sp>
        <p:nvSpPr>
          <p:cNvPr id="15" name="Tekstboks 14"/>
          <p:cNvSpPr txBox="1"/>
          <p:nvPr/>
        </p:nvSpPr>
        <p:spPr>
          <a:xfrm>
            <a:off x="488504" y="5867401"/>
            <a:ext cx="89289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www.sind.dk</a:t>
            </a:r>
            <a:r>
              <a:rPr lang="da-D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Blekinge Boulevard 2, 2630 Taastrup | </a:t>
            </a:r>
            <a:r>
              <a:rPr lang="da-DK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landsforeningen@sind.dk</a:t>
            </a:r>
          </a:p>
          <a:p>
            <a:pPr algn="ctr"/>
            <a:r>
              <a:rPr lang="da-DK" dirty="0" smtClean="0"/>
              <a:t> </a:t>
            </a:r>
            <a:endParaRPr lang="da-DK" dirty="0"/>
          </a:p>
        </p:txBody>
      </p:sp>
      <p:pic>
        <p:nvPicPr>
          <p:cNvPr id="17414" name="Picture 6" descr="http://www.sind.dk/6storage/113/3055/logo_kobenhavn_rod.png"/>
          <p:cNvPicPr>
            <a:picLocks noChangeAspect="1" noChangeArrowheads="1"/>
          </p:cNvPicPr>
          <p:nvPr/>
        </p:nvPicPr>
        <p:blipFill>
          <a:blip r:embed="rId12" cstate="print"/>
          <a:srcRect b="5712"/>
          <a:stretch>
            <a:fillRect/>
          </a:stretch>
        </p:blipFill>
        <p:spPr bwMode="auto">
          <a:xfrm>
            <a:off x="8628236" y="188640"/>
            <a:ext cx="795338" cy="70275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7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>
          <a:xfrm>
            <a:off x="662120" y="2708275"/>
            <a:ext cx="8420100" cy="1600200"/>
          </a:xfrm>
        </p:spPr>
        <p:txBody>
          <a:bodyPr/>
          <a:lstStyle/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27206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2048</TotalTime>
  <Words>0</Words>
  <Application>Microsoft Office PowerPoint</Application>
  <PresentationFormat>A4 (210 x 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Debat om målgrupper</dc:title>
  <dc:creator>Harring Jørgensen</dc:creator>
  <cp:lastModifiedBy>Adam Helms</cp:lastModifiedBy>
  <cp:revision>203</cp:revision>
  <cp:lastPrinted>2012-05-14T13:31:36Z</cp:lastPrinted>
  <dcterms:created xsi:type="dcterms:W3CDTF">2010-11-07T20:32:51Z</dcterms:created>
  <dcterms:modified xsi:type="dcterms:W3CDTF">2019-02-26T09:51:41Z</dcterms:modified>
</cp:coreProperties>
</file>